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56" r:id="rId3"/>
    <p:sldId id="260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4"/>
    <p:restoredTop sz="94680"/>
  </p:normalViewPr>
  <p:slideViewPr>
    <p:cSldViewPr snapToGrid="0" snapToObjects="1">
      <p:cViewPr varScale="1">
        <p:scale>
          <a:sx n="108" d="100"/>
          <a:sy n="108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A3F87-E6FA-CF41-899A-0F76B6613DAF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86836-C38D-8A4B-8735-30E73ED2D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2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4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0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0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4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7" y="862189"/>
            <a:ext cx="6997700" cy="16891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319867" y="1986281"/>
            <a:ext cx="1924755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7465" y="4154311"/>
            <a:ext cx="2960094" cy="1490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33466" y="4396208"/>
            <a:ext cx="2908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Client &amp;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Content</a:t>
            </a: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Technology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6534" y="4154311"/>
            <a:ext cx="2607734" cy="149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14606" r="18565" b="14326"/>
          <a:stretch/>
        </p:blipFill>
        <p:spPr>
          <a:xfrm>
            <a:off x="6924531" y="3949140"/>
            <a:ext cx="2711740" cy="1900472"/>
          </a:xfrm>
          <a:prstGeom prst="rect">
            <a:avLst/>
          </a:prstGeom>
        </p:spPr>
      </p:pic>
      <p:sp>
        <p:nvSpPr>
          <p:cNvPr id="9" name="Cross 8"/>
          <p:cNvSpPr/>
          <p:nvPr/>
        </p:nvSpPr>
        <p:spPr>
          <a:xfrm>
            <a:off x="5531556" y="4666523"/>
            <a:ext cx="428978" cy="413478"/>
          </a:xfrm>
          <a:prstGeom prst="plus">
            <a:avLst>
              <a:gd name="adj" fmla="val 4254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73" y="1862117"/>
            <a:ext cx="8445500" cy="71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483" y="352697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Invent an Obligation!</a:t>
            </a:r>
            <a:endParaRPr lang="en-US" sz="36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4482" y="3976255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================</a:t>
            </a:r>
            <a:endParaRPr lang="en-US" sz="3600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2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0" y="-130628"/>
            <a:ext cx="12200520" cy="71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4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4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3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5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56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65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07686" y="1365275"/>
            <a:ext cx="4305879" cy="3017694"/>
            <a:chOff x="1507686" y="1365275"/>
            <a:chExt cx="4305879" cy="3017694"/>
          </a:xfrm>
        </p:grpSpPr>
        <p:sp>
          <p:nvSpPr>
            <p:cNvPr id="5" name="Rectangle 4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sp>
        <p:nvSpPr>
          <p:cNvPr id="7" name="Left Arrow 6"/>
          <p:cNvSpPr/>
          <p:nvPr/>
        </p:nvSpPr>
        <p:spPr>
          <a:xfrm>
            <a:off x="5792568" y="2525275"/>
            <a:ext cx="1749990" cy="697694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7710474" y="1527433"/>
            <a:ext cx="881575" cy="2679596"/>
          </a:xfrm>
          <a:prstGeom prst="leftBrac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2048" y="1726576"/>
            <a:ext cx="18969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Not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really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my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topic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today</a:t>
            </a:r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370" y="5457340"/>
            <a:ext cx="695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**But I really like to talk about it</a:t>
            </a:r>
            <a:r>
              <a:rPr lang="mr-IN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…</a:t>
            </a:r>
            <a:endParaRPr lang="en-US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7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66630" y="1364610"/>
            <a:ext cx="340029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Globally 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-</a:t>
            </a:r>
          </a:p>
          <a:p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67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Cities </a:t>
            </a:r>
          </a:p>
          <a:p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20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Countries</a:t>
            </a:r>
          </a:p>
          <a:p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80,000++ 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members</a:t>
            </a:r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90034" y="1130300"/>
            <a:ext cx="7160495" cy="4525433"/>
            <a:chOff x="-788810" y="1254478"/>
            <a:chExt cx="7160495" cy="4525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8810" y="1254478"/>
              <a:ext cx="7160495" cy="452543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4515556" y="4334935"/>
              <a:ext cx="146756" cy="180621"/>
            </a:xfrm>
            <a:custGeom>
              <a:avLst/>
              <a:gdLst>
                <a:gd name="connsiteX0" fmla="*/ 214489 w 383822"/>
                <a:gd name="connsiteY0" fmla="*/ 0 h 338667"/>
                <a:gd name="connsiteX1" fmla="*/ 101600 w 383822"/>
                <a:gd name="connsiteY1" fmla="*/ 45155 h 338667"/>
                <a:gd name="connsiteX2" fmla="*/ 67733 w 383822"/>
                <a:gd name="connsiteY2" fmla="*/ 56444 h 338667"/>
                <a:gd name="connsiteX3" fmla="*/ 11289 w 383822"/>
                <a:gd name="connsiteY3" fmla="*/ 146755 h 338667"/>
                <a:gd name="connsiteX4" fmla="*/ 0 w 383822"/>
                <a:gd name="connsiteY4" fmla="*/ 180622 h 338667"/>
                <a:gd name="connsiteX5" fmla="*/ 11289 w 383822"/>
                <a:gd name="connsiteY5" fmla="*/ 248355 h 338667"/>
                <a:gd name="connsiteX6" fmla="*/ 67733 w 383822"/>
                <a:gd name="connsiteY6" fmla="*/ 304800 h 338667"/>
                <a:gd name="connsiteX7" fmla="*/ 135467 w 383822"/>
                <a:gd name="connsiteY7" fmla="*/ 327378 h 338667"/>
                <a:gd name="connsiteX8" fmla="*/ 169333 w 383822"/>
                <a:gd name="connsiteY8" fmla="*/ 338667 h 338667"/>
                <a:gd name="connsiteX9" fmla="*/ 293511 w 383822"/>
                <a:gd name="connsiteY9" fmla="*/ 327378 h 338667"/>
                <a:gd name="connsiteX10" fmla="*/ 327378 w 383822"/>
                <a:gd name="connsiteY10" fmla="*/ 316089 h 338667"/>
                <a:gd name="connsiteX11" fmla="*/ 383822 w 383822"/>
                <a:gd name="connsiteY11" fmla="*/ 214489 h 338667"/>
                <a:gd name="connsiteX12" fmla="*/ 372533 w 383822"/>
                <a:gd name="connsiteY12" fmla="*/ 124178 h 338667"/>
                <a:gd name="connsiteX13" fmla="*/ 270933 w 383822"/>
                <a:gd name="connsiteY13" fmla="*/ 79022 h 338667"/>
                <a:gd name="connsiteX14" fmla="*/ 169333 w 383822"/>
                <a:gd name="connsiteY14" fmla="*/ 56444 h 338667"/>
                <a:gd name="connsiteX15" fmla="*/ 45156 w 383822"/>
                <a:gd name="connsiteY15" fmla="*/ 56444 h 33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822" h="338667">
                  <a:moveTo>
                    <a:pt x="214489" y="0"/>
                  </a:moveTo>
                  <a:cubicBezTo>
                    <a:pt x="148045" y="33222"/>
                    <a:pt x="185300" y="17256"/>
                    <a:pt x="101600" y="45155"/>
                  </a:cubicBezTo>
                  <a:lnTo>
                    <a:pt x="67733" y="56444"/>
                  </a:lnTo>
                  <a:cubicBezTo>
                    <a:pt x="14065" y="92224"/>
                    <a:pt x="38157" y="66151"/>
                    <a:pt x="11289" y="146755"/>
                  </a:cubicBezTo>
                  <a:lnTo>
                    <a:pt x="0" y="180622"/>
                  </a:lnTo>
                  <a:cubicBezTo>
                    <a:pt x="3763" y="203200"/>
                    <a:pt x="4051" y="226641"/>
                    <a:pt x="11289" y="248355"/>
                  </a:cubicBezTo>
                  <a:cubicBezTo>
                    <a:pt x="19796" y="273877"/>
                    <a:pt x="44174" y="294329"/>
                    <a:pt x="67733" y="304800"/>
                  </a:cubicBezTo>
                  <a:cubicBezTo>
                    <a:pt x="89481" y="314466"/>
                    <a:pt x="112889" y="319852"/>
                    <a:pt x="135467" y="327378"/>
                  </a:cubicBezTo>
                  <a:lnTo>
                    <a:pt x="169333" y="338667"/>
                  </a:lnTo>
                  <a:cubicBezTo>
                    <a:pt x="210726" y="334904"/>
                    <a:pt x="252365" y="333256"/>
                    <a:pt x="293511" y="327378"/>
                  </a:cubicBezTo>
                  <a:cubicBezTo>
                    <a:pt x="305291" y="325695"/>
                    <a:pt x="318964" y="324503"/>
                    <a:pt x="327378" y="316089"/>
                  </a:cubicBezTo>
                  <a:cubicBezTo>
                    <a:pt x="366193" y="277273"/>
                    <a:pt x="369626" y="257075"/>
                    <a:pt x="383822" y="214489"/>
                  </a:cubicBezTo>
                  <a:cubicBezTo>
                    <a:pt x="380059" y="184385"/>
                    <a:pt x="383800" y="152346"/>
                    <a:pt x="372533" y="124178"/>
                  </a:cubicBezTo>
                  <a:cubicBezTo>
                    <a:pt x="364276" y="103535"/>
                    <a:pt x="271880" y="79338"/>
                    <a:pt x="270933" y="79022"/>
                  </a:cubicBezTo>
                  <a:cubicBezTo>
                    <a:pt x="231581" y="65905"/>
                    <a:pt x="217587" y="59282"/>
                    <a:pt x="169333" y="56444"/>
                  </a:cubicBezTo>
                  <a:cubicBezTo>
                    <a:pt x="128012" y="54013"/>
                    <a:pt x="86548" y="56444"/>
                    <a:pt x="45156" y="56444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Curved Connector 9"/>
          <p:cNvCxnSpPr/>
          <p:nvPr/>
        </p:nvCxnSpPr>
        <p:spPr>
          <a:xfrm>
            <a:off x="6067777" y="4301067"/>
            <a:ext cx="2198853" cy="1072444"/>
          </a:xfrm>
          <a:prstGeom prst="curvedConnector3">
            <a:avLst>
              <a:gd name="adj1" fmla="val -14688"/>
            </a:avLst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0151288">
            <a:off x="7869319" y="5240234"/>
            <a:ext cx="1418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Handwriting" charset="0"/>
                <a:ea typeface="Lucida Handwriting" charset="0"/>
                <a:cs typeface="Lucida Handwriting" charset="0"/>
              </a:rPr>
              <a:t>Launched </a:t>
            </a:r>
          </a:p>
          <a:p>
            <a:pPr algn="ctr"/>
            <a:r>
              <a:rPr lang="en-US" sz="1600" b="1" dirty="0" smtClean="0"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Handwriting" charset="0"/>
                <a:ea typeface="Lucida Handwriting" charset="0"/>
                <a:cs typeface="Lucida Handwriting" charset="0"/>
              </a:rPr>
              <a:t>in </a:t>
            </a:r>
          </a:p>
          <a:p>
            <a:pPr algn="ctr"/>
            <a:r>
              <a:rPr lang="en-US" sz="1600" b="1" dirty="0" smtClean="0"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Handwriting" charset="0"/>
                <a:ea typeface="Lucida Handwriting" charset="0"/>
                <a:cs typeface="Lucida Handwriting" charset="0"/>
              </a:rPr>
              <a:t>January!</a:t>
            </a:r>
            <a:endParaRPr lang="en-US" sz="1600" b="1" dirty="0">
              <a:solidFill>
                <a:srgbClr val="FFC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29793" cy="451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28" y="0"/>
            <a:ext cx="5525572" cy="4144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52134" y="3050162"/>
            <a:ext cx="4180819" cy="3434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844"/>
            <a:ext cx="4462874" cy="334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16" y="3328298"/>
            <a:ext cx="4683557" cy="35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83272" y="1789342"/>
            <a:ext cx="4305879" cy="3017694"/>
            <a:chOff x="1507686" y="1365275"/>
            <a:chExt cx="4305879" cy="3017694"/>
          </a:xfrm>
        </p:grpSpPr>
        <p:sp>
          <p:nvSpPr>
            <p:cNvPr id="3" name="Rectangle 2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864833"/>
            <a:ext cx="556260" cy="556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113413"/>
            <a:ext cx="567871" cy="567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2063" y="3166515"/>
            <a:ext cx="36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@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2063" y="3802305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fb.com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9435" y="2329141"/>
            <a:ext cx="5455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omenwhocode.com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379" b="3203"/>
          <a:stretch/>
        </p:blipFill>
        <p:spPr>
          <a:xfrm>
            <a:off x="0" y="1056904"/>
            <a:ext cx="8711715" cy="5801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8374" y="503397"/>
            <a:ext cx="275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Sketch Guy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335" y="1294410"/>
            <a:ext cx="2116737" cy="3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92790" y="6488668"/>
            <a:ext cx="159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artstation.com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42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08323" y="249381"/>
            <a:ext cx="3068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trike="sngStrike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Benedict Cumberbatch</a:t>
            </a:r>
          </a:p>
          <a:p>
            <a:pPr algn="ctr"/>
            <a:r>
              <a:rPr lang="en-US" sz="24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Vincent Van Gogh</a:t>
            </a:r>
            <a:endParaRPr lang="en-US" sz="24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Arc 7"/>
          <p:cNvSpPr/>
          <p:nvPr/>
        </p:nvSpPr>
        <p:spPr>
          <a:xfrm rot="19335729">
            <a:off x="6144697" y="602986"/>
            <a:ext cx="1352257" cy="954784"/>
          </a:xfrm>
          <a:prstGeom prst="arc">
            <a:avLst>
              <a:gd name="adj1" fmla="val 16363034"/>
              <a:gd name="adj2" fmla="val 0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13853" y="2227993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Muse!!</a:t>
            </a:r>
            <a:endParaRPr lang="en-US" sz="24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Arc 9"/>
          <p:cNvSpPr/>
          <p:nvPr/>
        </p:nvSpPr>
        <p:spPr>
          <a:xfrm rot="1734680">
            <a:off x="9377074" y="2610869"/>
            <a:ext cx="1059996" cy="954784"/>
          </a:xfrm>
          <a:prstGeom prst="arc">
            <a:avLst>
              <a:gd name="adj1" fmla="val 16032396"/>
              <a:gd name="adj2" fmla="val 2397832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926" b="1248"/>
          <a:stretch/>
        </p:blipFill>
        <p:spPr>
          <a:xfrm>
            <a:off x="1721922" y="368300"/>
            <a:ext cx="8633361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51</Words>
  <Application>Microsoft Macintosh PowerPoint</Application>
  <PresentationFormat>Widescreen</PresentationFormat>
  <Paragraphs>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Apple Chancery</vt:lpstr>
      <vt:lpstr>Calibri</vt:lpstr>
      <vt:lpstr>Calibri Light</vt:lpstr>
      <vt:lpstr>Cambria</vt:lpstr>
      <vt:lpstr>Lucida Handwriting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 Kamath</dc:creator>
  <cp:lastModifiedBy>Purnima Kamath</cp:lastModifiedBy>
  <cp:revision>44</cp:revision>
  <dcterms:created xsi:type="dcterms:W3CDTF">2017-07-02T07:59:16Z</dcterms:created>
  <dcterms:modified xsi:type="dcterms:W3CDTF">2017-07-03T13:09:41Z</dcterms:modified>
</cp:coreProperties>
</file>